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60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2406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2686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65020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477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056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0401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1393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7056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8140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327434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0284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F692E-2EB2-4007-BE1F-9A499133139A}" type="datetimeFigureOut">
              <a:rPr lang="ru-RU" smtClean="0"/>
              <a:pPr/>
              <a:t>07.02.2026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7012B1-1EA2-45B6-8111-A299509EEBC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3195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c.sferum.ru/cIig8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2266" y="1461535"/>
            <a:ext cx="4372303" cy="437230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81601" y="1343507"/>
            <a:ext cx="676866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На основании информации Федеральной службы по надзору в сфере образования и науки (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Рособрнадзор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) начал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функционироть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 чат-бот «Помощник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Рособрнадзора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».</a:t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Сервис «Помощник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Рособрнадзора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» созданный на базе платформы «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Сферум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» с целью получения оперативных ответов на вопросы педагогических работников, связанные с бюрократической нагрузкой, начнет функционировать на всей территории России в январе 2025 года.  Ссылка на чат бот "Помощник 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Рособрнадзора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"  </a:t>
            </a:r>
          </a:p>
          <a:p>
            <a:pPr algn="just"/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</a:t>
            </a:r>
            <a:r>
              <a:rPr lang="en-US" dirty="0" smtClean="0">
                <a:hlinkClick r:id="rId3"/>
              </a:rPr>
              <a:t>cc.sferum.ru/cIig8A</a:t>
            </a:r>
            <a:r>
              <a:rPr lang="ru-RU" dirty="0" smtClean="0"/>
              <a:t> 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/>
            </a:r>
            <a:b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</a:b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  Вместе с тем сообщаем, что Министерством в мессенджере Telegram создан чат-бот @</a:t>
            </a:r>
            <a:r>
              <a:rPr lang="ru-RU" b="0" i="0" dirty="0" err="1" smtClean="0">
                <a:solidFill>
                  <a:srgbClr val="000000"/>
                </a:solidFill>
                <a:effectLst/>
                <a:latin typeface="Montserrat"/>
              </a:rPr>
              <a:t>Komuse_Bot</a:t>
            </a:r>
            <a:r>
              <a:rPr lang="ru-RU" b="0" i="0" dirty="0" smtClean="0">
                <a:solidFill>
                  <a:srgbClr val="000000"/>
                </a:solidFill>
                <a:effectLst/>
                <a:latin typeface="Montserrat"/>
              </a:rPr>
              <a:t> для размещения информации по вопросам лицензирования и государственной аккредитации образовательной деятельности, контрольно-надзорной деятельности, в том числе по вопросам документационной нагрузки на педагогических работников. </a:t>
            </a:r>
            <a:endParaRPr lang="ru-RU" b="0" i="0" dirty="0">
              <a:solidFill>
                <a:srgbClr val="000000"/>
              </a:solidFill>
              <a:effectLst/>
              <a:latin typeface="Montserra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33144" y="532665"/>
            <a:ext cx="106186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3200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QR-код чат-бота "Помощник </a:t>
            </a:r>
            <a:r>
              <a:rPr lang="ru-RU" sz="3200" b="1" i="0" dirty="0" err="1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Рособрнадзора</a:t>
            </a:r>
            <a:r>
              <a:rPr lang="ru-RU" sz="3200" b="1" i="0" dirty="0" smtClean="0">
                <a:solidFill>
                  <a:schemeClr val="accent5">
                    <a:lumMod val="50000"/>
                  </a:schemeClr>
                </a:solidFill>
                <a:effectLst/>
                <a:latin typeface="Arial Black" panose="020B0A04020102020204" pitchFamily="34" charset="0"/>
              </a:rPr>
              <a:t>"</a:t>
            </a:r>
          </a:p>
        </p:txBody>
      </p:sp>
    </p:spTree>
    <p:extLst>
      <p:ext uri="{BB962C8B-B14F-4D97-AF65-F5344CB8AC3E}">
        <p14:creationId xmlns:p14="http://schemas.microsoft.com/office/powerpoint/2010/main" xmlns="" val="319812479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28</Words>
  <Application>Microsoft Office PowerPoint</Application>
  <PresentationFormat>Произвольный</PresentationFormat>
  <Paragraphs>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Лера</dc:creator>
  <cp:lastModifiedBy>Lenovo</cp:lastModifiedBy>
  <cp:revision>4</cp:revision>
  <dcterms:created xsi:type="dcterms:W3CDTF">2025-04-25T06:56:41Z</dcterms:created>
  <dcterms:modified xsi:type="dcterms:W3CDTF">2026-02-07T10:19:51Z</dcterms:modified>
</cp:coreProperties>
</file>